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3"/>
  </p:notesMasterIdLst>
  <p:handoutMasterIdLst>
    <p:handoutMasterId r:id="rId204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800" r:id="rId116"/>
    <p:sldId id="801" r:id="rId117"/>
    <p:sldId id="802" r:id="rId118"/>
    <p:sldId id="803" r:id="rId119"/>
    <p:sldId id="383" r:id="rId120"/>
    <p:sldId id="389" r:id="rId121"/>
    <p:sldId id="379" r:id="rId122"/>
    <p:sldId id="380" r:id="rId123"/>
    <p:sldId id="385" r:id="rId124"/>
    <p:sldId id="386" r:id="rId125"/>
    <p:sldId id="384" r:id="rId126"/>
    <p:sldId id="388" r:id="rId127"/>
    <p:sldId id="382" r:id="rId128"/>
    <p:sldId id="656" r:id="rId129"/>
    <p:sldId id="657" r:id="rId130"/>
    <p:sldId id="660" r:id="rId131"/>
    <p:sldId id="659" r:id="rId132"/>
    <p:sldId id="658" r:id="rId133"/>
    <p:sldId id="661" r:id="rId134"/>
    <p:sldId id="662" r:id="rId135"/>
    <p:sldId id="644" r:id="rId136"/>
    <p:sldId id="646" r:id="rId137"/>
    <p:sldId id="651" r:id="rId138"/>
    <p:sldId id="663" r:id="rId139"/>
    <p:sldId id="664" r:id="rId140"/>
    <p:sldId id="665" r:id="rId141"/>
    <p:sldId id="652" r:id="rId142"/>
    <p:sldId id="653" r:id="rId143"/>
    <p:sldId id="667" r:id="rId144"/>
    <p:sldId id="650" r:id="rId145"/>
    <p:sldId id="669" r:id="rId146"/>
    <p:sldId id="675" r:id="rId147"/>
    <p:sldId id="676" r:id="rId148"/>
    <p:sldId id="677" r:id="rId149"/>
    <p:sldId id="678" r:id="rId150"/>
    <p:sldId id="681" r:id="rId151"/>
    <p:sldId id="670" r:id="rId152"/>
    <p:sldId id="679" r:id="rId153"/>
    <p:sldId id="682" r:id="rId154"/>
    <p:sldId id="680" r:id="rId155"/>
    <p:sldId id="690" r:id="rId156"/>
    <p:sldId id="691" r:id="rId157"/>
    <p:sldId id="683" r:id="rId158"/>
    <p:sldId id="692" r:id="rId159"/>
    <p:sldId id="693" r:id="rId160"/>
    <p:sldId id="685" r:id="rId161"/>
    <p:sldId id="694" r:id="rId162"/>
    <p:sldId id="695" r:id="rId163"/>
    <p:sldId id="672" r:id="rId164"/>
    <p:sldId id="689" r:id="rId165"/>
    <p:sldId id="687" r:id="rId166"/>
    <p:sldId id="696" r:id="rId167"/>
    <p:sldId id="697" r:id="rId168"/>
    <p:sldId id="684" r:id="rId169"/>
    <p:sldId id="698" r:id="rId170"/>
    <p:sldId id="699" r:id="rId171"/>
    <p:sldId id="701" r:id="rId172"/>
    <p:sldId id="702" r:id="rId173"/>
    <p:sldId id="703" r:id="rId174"/>
    <p:sldId id="704" r:id="rId175"/>
    <p:sldId id="705" r:id="rId176"/>
    <p:sldId id="706" r:id="rId177"/>
    <p:sldId id="713" r:id="rId178"/>
    <p:sldId id="712" r:id="rId179"/>
    <p:sldId id="716" r:id="rId180"/>
    <p:sldId id="673" r:id="rId181"/>
    <p:sldId id="707" r:id="rId182"/>
    <p:sldId id="674" r:id="rId183"/>
    <p:sldId id="711" r:id="rId184"/>
    <p:sldId id="708" r:id="rId185"/>
    <p:sldId id="709" r:id="rId186"/>
    <p:sldId id="710" r:id="rId187"/>
    <p:sldId id="715" r:id="rId188"/>
    <p:sldId id="714" r:id="rId189"/>
    <p:sldId id="717" r:id="rId190"/>
    <p:sldId id="725" r:id="rId191"/>
    <p:sldId id="727" r:id="rId192"/>
    <p:sldId id="728" r:id="rId193"/>
    <p:sldId id="720" r:id="rId194"/>
    <p:sldId id="721" r:id="rId195"/>
    <p:sldId id="722" r:id="rId196"/>
    <p:sldId id="729" r:id="rId197"/>
    <p:sldId id="730" r:id="rId198"/>
    <p:sldId id="731" r:id="rId199"/>
    <p:sldId id="734" r:id="rId200"/>
    <p:sldId id="732" r:id="rId201"/>
    <p:sldId id="735" r:id="rId20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handoutMaster" Target="handoutMasters/handoutMaster1.xml"/><Relationship Id="rId205" Type="http://schemas.openxmlformats.org/officeDocument/2006/relationships/presProps" Target="presProps.xml"/><Relationship Id="rId206" Type="http://schemas.openxmlformats.org/officeDocument/2006/relationships/viewProps" Target="viewProps.xml"/><Relationship Id="rId207" Type="http://schemas.openxmlformats.org/officeDocument/2006/relationships/theme" Target="theme/theme1.xml"/><Relationship Id="rId208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2019. 7. 20.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594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hyperlink" Target="https://bwessay.tistory.com/9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4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hyperlink" Target="https://docs.gimp.org/2.10/ko/gimp-images-in.html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7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../media/image6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../media/image66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../media/image68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4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Relationship Id="rId3" Type="http://schemas.openxmlformats.org/officeDocument/2006/relationships/image" Target="../media/image7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Relationship Id="rId3" Type="http://schemas.openxmlformats.org/officeDocument/2006/relationships/image" Target="../media/image78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84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85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8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87.tif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88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89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90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91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Relationship Id="rId3" Type="http://schemas.openxmlformats.org/officeDocument/2006/relationships/image" Target="../media/image94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95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96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97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98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0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1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304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67447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5323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029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데이타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792886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치아 이미지</a:t>
            </a:r>
            <a:endParaRPr kumimoji="1" lang="en-US" altLang="ko-KR"/>
          </a:p>
          <a:p>
            <a:r>
              <a:rPr kumimoji="1" lang="en-US" altLang="ko-KR"/>
              <a:t>3</a:t>
            </a:r>
            <a:r>
              <a:rPr kumimoji="1" lang="ko-KR" altLang="en-US"/>
              <a:t>개로 분류됨</a:t>
            </a:r>
            <a:endParaRPr kumimoji="1" lang="en-US" altLang="ko-KR"/>
          </a:p>
          <a:p>
            <a:pPr lvl="1"/>
            <a:r>
              <a:rPr kumimoji="1" lang="ko-KR" altLang="en-US"/>
              <a:t>건강 치아</a:t>
            </a:r>
            <a:r>
              <a:rPr kumimoji="1" lang="en-US" altLang="ko-KR"/>
              <a:t>,</a:t>
            </a:r>
            <a:r>
              <a:rPr kumimoji="1" lang="ko-KR" altLang="en-US"/>
              <a:t> 충치 치아</a:t>
            </a:r>
            <a:r>
              <a:rPr kumimoji="1" lang="en-US" altLang="ko-KR"/>
              <a:t>,</a:t>
            </a:r>
            <a:r>
              <a:rPr kumimoji="1" lang="ko-KR" altLang="en-US"/>
              <a:t> 치료된 치아</a:t>
            </a:r>
            <a:endParaRPr kumimoji="1" lang="en-US" altLang="ko-KR"/>
          </a:p>
          <a:p>
            <a:pPr lvl="1"/>
            <a:r>
              <a:rPr kumimoji="1" lang="ko-KR" altLang="en-US"/>
              <a:t>클래스가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각 </a:t>
            </a:r>
            <a:r>
              <a:rPr kumimoji="1" lang="en-US" altLang="ko-KR"/>
              <a:t>70</a:t>
            </a:r>
            <a:r>
              <a:rPr kumimoji="1" lang="ko-KR" altLang="en-US"/>
              <a:t>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62" y="4382682"/>
            <a:ext cx="1316937" cy="1402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18" y="4349648"/>
            <a:ext cx="1483508" cy="14353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54" y="4438323"/>
            <a:ext cx="1436956" cy="14369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45" y="4348086"/>
            <a:ext cx="1436956" cy="14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30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953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37452</TotalTime>
  <Words>4067</Words>
  <Application>Microsoft Macintosh PowerPoint</Application>
  <PresentationFormat>화면 슬라이드 쇼(4:3)</PresentationFormat>
  <Paragraphs>1052</Paragraphs>
  <Slides>201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201</vt:i4>
      </vt:variant>
    </vt:vector>
  </HeadingPairs>
  <TitlesOfParts>
    <vt:vector size="209" baseType="lpstr">
      <vt:lpstr>나눔고딕</vt:lpstr>
      <vt:lpstr>맑은 고딕</vt:lpstr>
      <vt:lpstr>Apple SD 산돌고딕 Neo 옅은체</vt:lpstr>
      <vt:lpstr>Calibri</vt:lpstr>
      <vt:lpstr>NanumSquare</vt:lpstr>
      <vt:lpstr>Proxima Nova</vt:lpstr>
      <vt:lpstr>Arial</vt:lpstr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커스텀 데이타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성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574</cp:revision>
  <cp:lastPrinted>2017-06-08T03:54:08Z</cp:lastPrinted>
  <dcterms:created xsi:type="dcterms:W3CDTF">2017-05-08T00:37:53Z</dcterms:created>
  <dcterms:modified xsi:type="dcterms:W3CDTF">2019-07-20T06:38:12Z</dcterms:modified>
</cp:coreProperties>
</file>